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0264100" cy="42799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1753865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3507730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5261595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7015460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8769325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10523190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12277053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14030918" algn="l" defTabSz="35077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69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맑은 고딕"/>
      </a:defRPr>
    </a:lvl1pPr>
    <a:lvl2pPr indent="228600" latinLnBrk="0">
      <a:defRPr sz="1200">
        <a:latin typeface="+mj-lt"/>
        <a:ea typeface="+mj-ea"/>
        <a:cs typeface="+mj-cs"/>
        <a:sym typeface="맑은 고딕"/>
      </a:defRPr>
    </a:lvl2pPr>
    <a:lvl3pPr indent="457200" latinLnBrk="0">
      <a:defRPr sz="1200">
        <a:latin typeface="+mj-lt"/>
        <a:ea typeface="+mj-ea"/>
        <a:cs typeface="+mj-cs"/>
        <a:sym typeface="맑은 고딕"/>
      </a:defRPr>
    </a:lvl3pPr>
    <a:lvl4pPr indent="685800" latinLnBrk="0">
      <a:defRPr sz="1200">
        <a:latin typeface="+mj-lt"/>
        <a:ea typeface="+mj-ea"/>
        <a:cs typeface="+mj-cs"/>
        <a:sym typeface="맑은 고딕"/>
      </a:defRPr>
    </a:lvl4pPr>
    <a:lvl5pPr indent="914400" latinLnBrk="0">
      <a:defRPr sz="1200">
        <a:latin typeface="+mj-lt"/>
        <a:ea typeface="+mj-ea"/>
        <a:cs typeface="+mj-cs"/>
        <a:sym typeface="맑은 고딕"/>
      </a:defRPr>
    </a:lvl5pPr>
    <a:lvl6pPr indent="1143000" latinLnBrk="0">
      <a:defRPr sz="1200">
        <a:latin typeface="+mj-lt"/>
        <a:ea typeface="+mj-ea"/>
        <a:cs typeface="+mj-cs"/>
        <a:sym typeface="맑은 고딕"/>
      </a:defRPr>
    </a:lvl6pPr>
    <a:lvl7pPr indent="1371600" latinLnBrk="0">
      <a:defRPr sz="1200">
        <a:latin typeface="+mj-lt"/>
        <a:ea typeface="+mj-ea"/>
        <a:cs typeface="+mj-cs"/>
        <a:sym typeface="맑은 고딕"/>
      </a:defRPr>
    </a:lvl7pPr>
    <a:lvl8pPr indent="1600200" latinLnBrk="0">
      <a:defRPr sz="1200">
        <a:latin typeface="+mj-lt"/>
        <a:ea typeface="+mj-ea"/>
        <a:cs typeface="+mj-cs"/>
        <a:sym typeface="맑은 고딕"/>
      </a:defRPr>
    </a:lvl8pPr>
    <a:lvl9pPr indent="1828800" latinLnBrk="0">
      <a:defRPr sz="1200">
        <a:latin typeface="+mj-lt"/>
        <a:ea typeface="+mj-ea"/>
        <a:cs typeface="+mj-cs"/>
        <a:sym typeface="맑은 고딕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/>
          <p:nvPr>
            <p:ph type="title"/>
          </p:nvPr>
        </p:nvSpPr>
        <p:spPr>
          <a:xfrm>
            <a:off x="2270641" y="7005156"/>
            <a:ext cx="25733932" cy="14902052"/>
          </a:xfrm>
          <a:prstGeom prst="rect">
            <a:avLst/>
          </a:prstGeom>
        </p:spPr>
        <p:txBody>
          <a:bodyPr anchor="b"/>
          <a:lstStyle>
            <a:lvl1pPr algn="ctr">
              <a:defRPr sz="19800"/>
            </a:lvl1pPr>
          </a:lstStyle>
          <a:p>
            <a:pPr/>
            <a:r>
              <a:t>제목 텍스트</a:t>
            </a:r>
          </a:p>
        </p:txBody>
      </p:sp>
      <p:sp>
        <p:nvSpPr>
          <p:cNvPr id="12" name="본문 첫 번째 줄…"/>
          <p:cNvSpPr txBox="1"/>
          <p:nvPr>
            <p:ph type="body" sz="quarter" idx="1"/>
          </p:nvPr>
        </p:nvSpPr>
        <p:spPr>
          <a:xfrm>
            <a:off x="3784401" y="22481886"/>
            <a:ext cx="22706411" cy="1033433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7900"/>
            </a:lvl1pPr>
            <a:lvl2pPr marL="0" indent="1513742" algn="ctr">
              <a:buSzTx/>
              <a:buFontTx/>
              <a:buNone/>
              <a:defRPr sz="7900"/>
            </a:lvl2pPr>
            <a:lvl3pPr marL="0" indent="3027486" algn="ctr">
              <a:buSzTx/>
              <a:buFontTx/>
              <a:buNone/>
              <a:defRPr sz="7900"/>
            </a:lvl3pPr>
            <a:lvl4pPr marL="0" indent="4541230" algn="ctr">
              <a:buSzTx/>
              <a:buFontTx/>
              <a:buNone/>
              <a:defRPr sz="7900"/>
            </a:lvl4pPr>
            <a:lvl5pPr marL="0" indent="6054973" algn="ctr">
              <a:buSzTx/>
              <a:buFontTx/>
              <a:buNone/>
              <a:defRPr sz="79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21" name="본문 첫 번째 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2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텍스트"/>
          <p:cNvSpPr txBox="1"/>
          <p:nvPr>
            <p:ph type="title"/>
          </p:nvPr>
        </p:nvSpPr>
        <p:spPr>
          <a:xfrm>
            <a:off x="2065653" y="10671229"/>
            <a:ext cx="26112373" cy="17805174"/>
          </a:xfrm>
          <a:prstGeom prst="rect">
            <a:avLst/>
          </a:prstGeom>
        </p:spPr>
        <p:txBody>
          <a:bodyPr anchor="b"/>
          <a:lstStyle>
            <a:lvl1pPr>
              <a:defRPr sz="19800"/>
            </a:lvl1pPr>
          </a:lstStyle>
          <a:p>
            <a:pPr/>
            <a:r>
              <a:t>제목 텍스트</a:t>
            </a:r>
          </a:p>
        </p:txBody>
      </p:sp>
      <p:sp>
        <p:nvSpPr>
          <p:cNvPr id="30" name="본문 첫 번째 줄…"/>
          <p:cNvSpPr txBox="1"/>
          <p:nvPr>
            <p:ph type="body" sz="quarter" idx="1"/>
          </p:nvPr>
        </p:nvSpPr>
        <p:spPr>
          <a:xfrm>
            <a:off x="2065653" y="28644846"/>
            <a:ext cx="26112373" cy="936332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7900"/>
            </a:lvl1pPr>
            <a:lvl2pPr marL="0" indent="1513742">
              <a:buSzTx/>
              <a:buFontTx/>
              <a:buNone/>
              <a:defRPr sz="7900"/>
            </a:lvl2pPr>
            <a:lvl3pPr marL="0" indent="3027486">
              <a:buSzTx/>
              <a:buFontTx/>
              <a:buNone/>
              <a:defRPr sz="7900"/>
            </a:lvl3pPr>
            <a:lvl4pPr marL="0" indent="4541230">
              <a:buSzTx/>
              <a:buFontTx/>
              <a:buNone/>
              <a:defRPr sz="7900"/>
            </a:lvl4pPr>
            <a:lvl5pPr marL="0" indent="6054973">
              <a:buSzTx/>
              <a:buFontTx/>
              <a:buNone/>
              <a:defRPr sz="79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39" name="본문 첫 번째 줄…"/>
          <p:cNvSpPr txBox="1"/>
          <p:nvPr>
            <p:ph type="body" sz="half" idx="1"/>
          </p:nvPr>
        </p:nvSpPr>
        <p:spPr>
          <a:xfrm>
            <a:off x="2081421" y="11394519"/>
            <a:ext cx="12866966" cy="27158595"/>
          </a:xfrm>
          <a:prstGeom prst="rect">
            <a:avLst/>
          </a:prstGeom>
        </p:spPr>
        <p:txBody>
          <a:bodyPr/>
          <a:lstStyle/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0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제목 텍스트"/>
          <p:cNvSpPr txBox="1"/>
          <p:nvPr>
            <p:ph type="title"/>
          </p:nvPr>
        </p:nvSpPr>
        <p:spPr>
          <a:xfrm>
            <a:off x="2085363" y="2278913"/>
            <a:ext cx="26112374" cy="8273416"/>
          </a:xfrm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48" name="본문 첫 번째 줄…"/>
          <p:cNvSpPr txBox="1"/>
          <p:nvPr>
            <p:ph type="body" sz="quarter" idx="1"/>
          </p:nvPr>
        </p:nvSpPr>
        <p:spPr>
          <a:xfrm>
            <a:off x="2085368" y="10492870"/>
            <a:ext cx="12807833" cy="51423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7900"/>
            </a:lvl1pPr>
            <a:lvl2pPr marL="0" indent="1513742">
              <a:buSzTx/>
              <a:buFontTx/>
              <a:buNone/>
              <a:defRPr b="1" sz="7900"/>
            </a:lvl2pPr>
            <a:lvl3pPr marL="0" indent="3027486">
              <a:buSzTx/>
              <a:buFontTx/>
              <a:buNone/>
              <a:defRPr b="1" sz="7900"/>
            </a:lvl3pPr>
            <a:lvl4pPr marL="0" indent="4541230">
              <a:buSzTx/>
              <a:buFontTx/>
              <a:buNone/>
              <a:defRPr b="1" sz="7900"/>
            </a:lvl4pPr>
            <a:lvl5pPr marL="0" indent="6054973">
              <a:buSzTx/>
              <a:buFontTx/>
              <a:buNone/>
              <a:defRPr b="1" sz="79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15326827" y="10492870"/>
            <a:ext cx="12870910" cy="5142394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7900"/>
            </a:pPr>
          </a:p>
        </p:txBody>
      </p:sp>
      <p:sp>
        <p:nvSpPr>
          <p:cNvPr id="50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58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제목 텍스트"/>
          <p:cNvSpPr txBox="1"/>
          <p:nvPr>
            <p:ph type="title"/>
          </p:nvPr>
        </p:nvSpPr>
        <p:spPr>
          <a:xfrm>
            <a:off x="2085363" y="2853583"/>
            <a:ext cx="9764546" cy="9987546"/>
          </a:xfrm>
          <a:prstGeom prst="rect">
            <a:avLst/>
          </a:prstGeom>
        </p:spPr>
        <p:txBody>
          <a:bodyPr anchor="b"/>
          <a:lstStyle>
            <a:lvl1pPr>
              <a:defRPr sz="10500"/>
            </a:lvl1pPr>
          </a:lstStyle>
          <a:p>
            <a:pPr/>
            <a:r>
              <a:t>제목 텍스트</a:t>
            </a:r>
          </a:p>
        </p:txBody>
      </p:sp>
      <p:sp>
        <p:nvSpPr>
          <p:cNvPr id="73" name="본문 첫 번째 줄…"/>
          <p:cNvSpPr txBox="1"/>
          <p:nvPr>
            <p:ph type="body" sz="half" idx="1"/>
          </p:nvPr>
        </p:nvSpPr>
        <p:spPr>
          <a:xfrm>
            <a:off x="12870908" y="6162959"/>
            <a:ext cx="15326829" cy="30418417"/>
          </a:xfrm>
          <a:prstGeom prst="rect">
            <a:avLst/>
          </a:prstGeom>
        </p:spPr>
        <p:txBody>
          <a:bodyPr/>
          <a:lstStyle>
            <a:lvl1pPr>
              <a:defRPr sz="10500"/>
            </a:lvl1pPr>
            <a:lvl2pPr marL="2377564" indent="-863821">
              <a:defRPr sz="10500"/>
            </a:lvl2pPr>
            <a:lvl3pPr marL="4033456" indent="-1005969">
              <a:defRPr sz="10500"/>
            </a:lvl3pPr>
            <a:lvl4pPr marL="5745344" indent="-1204114">
              <a:defRPr sz="10500"/>
            </a:lvl4pPr>
            <a:lvl5pPr marL="7259088" indent="-1204114">
              <a:defRPr sz="105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2085363" y="12841129"/>
            <a:ext cx="9764546" cy="2378978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5200"/>
            </a:pPr>
          </a:p>
        </p:txBody>
      </p:sp>
      <p:sp>
        <p:nvSpPr>
          <p:cNvPr id="7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제목 텍스트"/>
          <p:cNvSpPr txBox="1"/>
          <p:nvPr>
            <p:ph type="title"/>
          </p:nvPr>
        </p:nvSpPr>
        <p:spPr>
          <a:xfrm>
            <a:off x="2085363" y="2853583"/>
            <a:ext cx="9764546" cy="9987546"/>
          </a:xfrm>
          <a:prstGeom prst="rect">
            <a:avLst/>
          </a:prstGeom>
        </p:spPr>
        <p:txBody>
          <a:bodyPr anchor="b"/>
          <a:lstStyle>
            <a:lvl1pPr>
              <a:defRPr sz="10500"/>
            </a:lvl1pPr>
          </a:lstStyle>
          <a:p>
            <a:pPr/>
            <a:r>
              <a:t>제목 텍스트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12870908" y="6162959"/>
            <a:ext cx="15326829" cy="304184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본문 첫 번째 줄…"/>
          <p:cNvSpPr txBox="1"/>
          <p:nvPr>
            <p:ph type="body" sz="quarter" idx="1"/>
          </p:nvPr>
        </p:nvSpPr>
        <p:spPr>
          <a:xfrm>
            <a:off x="2085363" y="12841129"/>
            <a:ext cx="9764546" cy="2378978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5200"/>
            </a:lvl1pPr>
            <a:lvl2pPr marL="0" indent="1513742">
              <a:buSzTx/>
              <a:buFontTx/>
              <a:buNone/>
              <a:defRPr sz="5200"/>
            </a:lvl2pPr>
            <a:lvl3pPr marL="0" indent="3027486">
              <a:buSzTx/>
              <a:buFontTx/>
              <a:buNone/>
              <a:defRPr sz="5200"/>
            </a:lvl3pPr>
            <a:lvl4pPr marL="0" indent="4541230">
              <a:buSzTx/>
              <a:buFontTx/>
              <a:buNone/>
              <a:defRPr sz="5200"/>
            </a:lvl4pPr>
            <a:lvl5pPr marL="0" indent="6054973">
              <a:buSzTx/>
              <a:buFontTx/>
              <a:buNone/>
              <a:defRPr sz="52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8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텍스트"/>
          <p:cNvSpPr txBox="1"/>
          <p:nvPr>
            <p:ph type="title"/>
          </p:nvPr>
        </p:nvSpPr>
        <p:spPr>
          <a:xfrm>
            <a:off x="2081421" y="2278913"/>
            <a:ext cx="26112373" cy="8273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제목 텍스트</a:t>
            </a:r>
          </a:p>
        </p:txBody>
      </p:sp>
      <p:sp>
        <p:nvSpPr>
          <p:cNvPr id="3" name="본문 첫 번째 줄…"/>
          <p:cNvSpPr txBox="1"/>
          <p:nvPr>
            <p:ph type="body" idx="1"/>
          </p:nvPr>
        </p:nvSpPr>
        <p:spPr>
          <a:xfrm>
            <a:off x="2081421" y="11394519"/>
            <a:ext cx="26112373" cy="27158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" name="슬라이드 번호"/>
          <p:cNvSpPr txBox="1"/>
          <p:nvPr>
            <p:ph type="sldNum" sz="quarter" idx="2"/>
          </p:nvPr>
        </p:nvSpPr>
        <p:spPr>
          <a:xfrm>
            <a:off x="27587579" y="40516345"/>
            <a:ext cx="606213" cy="59172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39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30274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5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756872" marR="0" indent="-756872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2395163" marR="0" indent="-881420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4082520" marR="0" indent="-1055033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5721437" marR="0" indent="-1180207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7235181" marR="0" indent="-1180207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8748924" marR="0" indent="-1180207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10262667" marR="0" indent="-1180206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11776410" marR="0" indent="-1180206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13290156" marR="0" indent="-1180208" algn="l" defTabSz="3027486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92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753865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3507730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5261595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7015460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8769325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0523190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2277053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4030918" algn="r" defTabSz="35077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9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66"/>
          <p:cNvSpPr/>
          <p:nvPr/>
        </p:nvSpPr>
        <p:spPr>
          <a:xfrm>
            <a:off x="1457606" y="19072657"/>
            <a:ext cx="27360002" cy="12606577"/>
          </a:xfrm>
          <a:prstGeom prst="rect">
            <a:avLst/>
          </a:prstGeom>
          <a:ln w="12700">
            <a:solidFill>
              <a:srgbClr val="93A98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99" name="그룹 10"/>
          <p:cNvGrpSpPr/>
          <p:nvPr/>
        </p:nvGrpSpPr>
        <p:grpSpPr>
          <a:xfrm>
            <a:off x="15317599" y="9074718"/>
            <a:ext cx="13500001" cy="1284551"/>
            <a:chOff x="0" y="0"/>
            <a:chExt cx="13499999" cy="1284549"/>
          </a:xfrm>
        </p:grpSpPr>
        <p:sp>
          <p:nvSpPr>
            <p:cNvPr id="95" name="직사각형 2"/>
            <p:cNvSpPr/>
            <p:nvPr/>
          </p:nvSpPr>
          <p:spPr>
            <a:xfrm>
              <a:off x="-1" y="772764"/>
              <a:ext cx="13500001" cy="511786"/>
            </a:xfrm>
            <a:prstGeom prst="rect">
              <a:avLst/>
            </a:prstGeom>
            <a:solidFill>
              <a:srgbClr val="93A98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98" name="사각형: 둥근 모서리 31"/>
            <p:cNvGrpSpPr/>
            <p:nvPr/>
          </p:nvGrpSpPr>
          <p:grpSpPr>
            <a:xfrm>
              <a:off x="0" y="0"/>
              <a:ext cx="13500000" cy="1225557"/>
              <a:chOff x="0" y="0"/>
              <a:chExt cx="13499999" cy="1225556"/>
            </a:xfrm>
          </p:grpSpPr>
          <p:sp>
            <p:nvSpPr>
              <p:cNvPr id="96" name="모서리가 둥근 직사각형"/>
              <p:cNvSpPr/>
              <p:nvPr/>
            </p:nvSpPr>
            <p:spPr>
              <a:xfrm>
                <a:off x="0" y="0"/>
                <a:ext cx="13500000" cy="1225557"/>
              </a:xfrm>
              <a:prstGeom prst="roundRect">
                <a:avLst>
                  <a:gd name="adj" fmla="val 16667"/>
                </a:avLst>
              </a:prstGeom>
              <a:solidFill>
                <a:srgbClr val="93A981"/>
              </a:solidFill>
              <a:ln w="12700" cap="flat">
                <a:solidFill>
                  <a:srgbClr val="93A98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97" name="기술 특장점"/>
              <p:cNvSpPr txBox="1"/>
              <p:nvPr/>
            </p:nvSpPr>
            <p:spPr>
              <a:xfrm>
                <a:off x="111897" y="42857"/>
                <a:ext cx="13276205" cy="11398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/>
                <a:r>
                  <a:t>기술 특장점</a:t>
                </a:r>
              </a:p>
            </p:txBody>
          </p:sp>
        </p:grpSp>
      </p:grpSp>
      <p:grpSp>
        <p:nvGrpSpPr>
          <p:cNvPr id="104" name="그룹 12"/>
          <p:cNvGrpSpPr/>
          <p:nvPr/>
        </p:nvGrpSpPr>
        <p:grpSpPr>
          <a:xfrm>
            <a:off x="1457606" y="18836426"/>
            <a:ext cx="27360002" cy="1250958"/>
            <a:chOff x="0" y="0"/>
            <a:chExt cx="27360001" cy="1250956"/>
          </a:xfrm>
        </p:grpSpPr>
        <p:sp>
          <p:nvSpPr>
            <p:cNvPr id="100" name="직사각형 1"/>
            <p:cNvSpPr/>
            <p:nvPr/>
          </p:nvSpPr>
          <p:spPr>
            <a:xfrm>
              <a:off x="0" y="739170"/>
              <a:ext cx="27360002" cy="511787"/>
            </a:xfrm>
            <a:prstGeom prst="rect">
              <a:avLst/>
            </a:prstGeom>
            <a:solidFill>
              <a:srgbClr val="93A98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103" name="사각형: 둥근 모서리 35"/>
            <p:cNvGrpSpPr/>
            <p:nvPr/>
          </p:nvGrpSpPr>
          <p:grpSpPr>
            <a:xfrm>
              <a:off x="0" y="-1"/>
              <a:ext cx="27360002" cy="1225558"/>
              <a:chOff x="0" y="0"/>
              <a:chExt cx="27360001" cy="1225556"/>
            </a:xfrm>
          </p:grpSpPr>
          <p:sp>
            <p:nvSpPr>
              <p:cNvPr id="101" name="모서리가 둥근 직사각형"/>
              <p:cNvSpPr/>
              <p:nvPr/>
            </p:nvSpPr>
            <p:spPr>
              <a:xfrm>
                <a:off x="0" y="0"/>
                <a:ext cx="27360002" cy="1225557"/>
              </a:xfrm>
              <a:prstGeom prst="roundRect">
                <a:avLst>
                  <a:gd name="adj" fmla="val 16667"/>
                </a:avLst>
              </a:prstGeom>
              <a:solidFill>
                <a:srgbClr val="93A981"/>
              </a:solidFill>
              <a:ln w="12700" cap="flat">
                <a:solidFill>
                  <a:srgbClr val="93A98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102" name="핵심 연구 결과"/>
              <p:cNvSpPr txBox="1"/>
              <p:nvPr/>
            </p:nvSpPr>
            <p:spPr>
              <a:xfrm>
                <a:off x="111896" y="42857"/>
                <a:ext cx="27136210" cy="11398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/>
                <a:r>
                  <a:t>핵심 연구 결과</a:t>
                </a:r>
              </a:p>
            </p:txBody>
          </p:sp>
        </p:grpSp>
      </p:grpSp>
      <p:sp>
        <p:nvSpPr>
          <p:cNvPr id="105" name="직사각형 67"/>
          <p:cNvSpPr/>
          <p:nvPr/>
        </p:nvSpPr>
        <p:spPr>
          <a:xfrm>
            <a:off x="1457604" y="32160049"/>
            <a:ext cx="13500001" cy="9977429"/>
          </a:xfrm>
          <a:prstGeom prst="rect">
            <a:avLst/>
          </a:prstGeom>
          <a:ln w="12700">
            <a:solidFill>
              <a:srgbClr val="93A98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6" name="직사각형 64"/>
          <p:cNvSpPr/>
          <p:nvPr/>
        </p:nvSpPr>
        <p:spPr>
          <a:xfrm>
            <a:off x="1457605" y="9234372"/>
            <a:ext cx="13500001" cy="9203758"/>
          </a:xfrm>
          <a:prstGeom prst="rect">
            <a:avLst/>
          </a:prstGeom>
          <a:ln w="12700">
            <a:solidFill>
              <a:srgbClr val="93A98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7" name="직사각형 65"/>
          <p:cNvSpPr/>
          <p:nvPr/>
        </p:nvSpPr>
        <p:spPr>
          <a:xfrm>
            <a:off x="15317599" y="9234372"/>
            <a:ext cx="13500001" cy="9203758"/>
          </a:xfrm>
          <a:prstGeom prst="rect">
            <a:avLst/>
          </a:prstGeom>
          <a:ln w="12700">
            <a:solidFill>
              <a:srgbClr val="93A98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10" name="직사각형 43"/>
          <p:cNvGrpSpPr/>
          <p:nvPr/>
        </p:nvGrpSpPr>
        <p:grpSpPr>
          <a:xfrm>
            <a:off x="20351109" y="428402"/>
            <a:ext cx="8466498" cy="2545773"/>
            <a:chOff x="0" y="0"/>
            <a:chExt cx="8466497" cy="2545772"/>
          </a:xfrm>
        </p:grpSpPr>
        <p:sp>
          <p:nvSpPr>
            <p:cNvPr id="108" name="직사각형"/>
            <p:cNvSpPr/>
            <p:nvPr/>
          </p:nvSpPr>
          <p:spPr>
            <a:xfrm>
              <a:off x="-1" y="0"/>
              <a:ext cx="8466499" cy="2545773"/>
            </a:xfrm>
            <a:prstGeom prst="rect">
              <a:avLst/>
            </a:prstGeom>
            <a:noFill/>
            <a:ln w="127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9" name="소속기관 로고"/>
            <p:cNvSpPr txBox="1"/>
            <p:nvPr/>
          </p:nvSpPr>
          <p:spPr>
            <a:xfrm>
              <a:off x="52069" y="669437"/>
              <a:ext cx="8362359" cy="1206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소속기관 로고</a:t>
              </a:r>
            </a:p>
          </p:txBody>
        </p:sp>
      </p:grpSp>
      <p:pic>
        <p:nvPicPr>
          <p:cNvPr id="111" name="그림 5" descr="그림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33683" y="739244"/>
            <a:ext cx="8024507" cy="19640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4" name="사각형: 둥근 모서리 7"/>
          <p:cNvGrpSpPr/>
          <p:nvPr/>
        </p:nvGrpSpPr>
        <p:grpSpPr>
          <a:xfrm>
            <a:off x="1457605" y="3398146"/>
            <a:ext cx="27360003" cy="2341331"/>
            <a:chOff x="0" y="0"/>
            <a:chExt cx="27360001" cy="2341329"/>
          </a:xfrm>
        </p:grpSpPr>
        <p:sp>
          <p:nvSpPr>
            <p:cNvPr id="112" name="모서리가 둥근 직사각형"/>
            <p:cNvSpPr/>
            <p:nvPr/>
          </p:nvSpPr>
          <p:spPr>
            <a:xfrm>
              <a:off x="0" y="0"/>
              <a:ext cx="27360002" cy="234133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93A98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3" name="제목"/>
            <p:cNvSpPr txBox="1"/>
            <p:nvPr/>
          </p:nvSpPr>
          <p:spPr>
            <a:xfrm>
              <a:off x="166364" y="362945"/>
              <a:ext cx="27027274" cy="161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100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제목</a:t>
              </a:r>
            </a:p>
          </p:txBody>
        </p:sp>
      </p:grpSp>
      <p:grpSp>
        <p:nvGrpSpPr>
          <p:cNvPr id="119" name="그룹 13"/>
          <p:cNvGrpSpPr/>
          <p:nvPr/>
        </p:nvGrpSpPr>
        <p:grpSpPr>
          <a:xfrm>
            <a:off x="1457605" y="31929071"/>
            <a:ext cx="13500001" cy="1284551"/>
            <a:chOff x="0" y="0"/>
            <a:chExt cx="13499999" cy="1284549"/>
          </a:xfrm>
        </p:grpSpPr>
        <p:sp>
          <p:nvSpPr>
            <p:cNvPr id="115" name="직사각형 8"/>
            <p:cNvSpPr/>
            <p:nvPr/>
          </p:nvSpPr>
          <p:spPr>
            <a:xfrm>
              <a:off x="-1" y="772764"/>
              <a:ext cx="13500001" cy="511786"/>
            </a:xfrm>
            <a:prstGeom prst="rect">
              <a:avLst/>
            </a:prstGeom>
            <a:solidFill>
              <a:srgbClr val="93A98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118" name="사각형: 둥근 모서리 33"/>
            <p:cNvGrpSpPr/>
            <p:nvPr/>
          </p:nvGrpSpPr>
          <p:grpSpPr>
            <a:xfrm>
              <a:off x="0" y="0"/>
              <a:ext cx="13500000" cy="1225557"/>
              <a:chOff x="0" y="0"/>
              <a:chExt cx="13499999" cy="1225556"/>
            </a:xfrm>
          </p:grpSpPr>
          <p:sp>
            <p:nvSpPr>
              <p:cNvPr id="116" name="모서리가 둥근 직사각형"/>
              <p:cNvSpPr/>
              <p:nvPr/>
            </p:nvSpPr>
            <p:spPr>
              <a:xfrm>
                <a:off x="0" y="0"/>
                <a:ext cx="13500000" cy="1225557"/>
              </a:xfrm>
              <a:prstGeom prst="roundRect">
                <a:avLst>
                  <a:gd name="adj" fmla="val 16667"/>
                </a:avLst>
              </a:prstGeom>
              <a:solidFill>
                <a:srgbClr val="93A981"/>
              </a:solidFill>
              <a:ln w="12700" cap="flat">
                <a:solidFill>
                  <a:srgbClr val="93A98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117" name="시장 동향"/>
              <p:cNvSpPr txBox="1"/>
              <p:nvPr/>
            </p:nvSpPr>
            <p:spPr>
              <a:xfrm>
                <a:off x="111897" y="42857"/>
                <a:ext cx="13276205" cy="11398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시장</a:t>
                </a:r>
                <a:r>
                  <a:t> </a:t>
                </a:r>
                <a:r>
                  <a:t>동향</a:t>
                </a:r>
              </a:p>
            </p:txBody>
          </p:sp>
        </p:grpSp>
      </p:grpSp>
      <p:grpSp>
        <p:nvGrpSpPr>
          <p:cNvPr id="122" name="사각형: 둥근 모서리 34"/>
          <p:cNvGrpSpPr/>
          <p:nvPr/>
        </p:nvGrpSpPr>
        <p:grpSpPr>
          <a:xfrm>
            <a:off x="15317606" y="31967171"/>
            <a:ext cx="13500000" cy="1225558"/>
            <a:chOff x="0" y="0"/>
            <a:chExt cx="13499999" cy="1225556"/>
          </a:xfrm>
        </p:grpSpPr>
        <p:sp>
          <p:nvSpPr>
            <p:cNvPr id="120" name="모서리가 둥근 직사각형"/>
            <p:cNvSpPr/>
            <p:nvPr/>
          </p:nvSpPr>
          <p:spPr>
            <a:xfrm>
              <a:off x="0" y="0"/>
              <a:ext cx="13500000" cy="1225557"/>
            </a:xfrm>
            <a:prstGeom prst="roundRect">
              <a:avLst>
                <a:gd name="adj" fmla="val 16667"/>
              </a:avLst>
            </a:prstGeom>
            <a:solidFill>
              <a:srgbClr val="93A981"/>
            </a:solidFill>
            <a:ln w="12700" cap="flat">
              <a:solidFill>
                <a:srgbClr val="93A98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 sz="6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121" name="기술 완성도"/>
            <p:cNvSpPr txBox="1"/>
            <p:nvPr/>
          </p:nvSpPr>
          <p:spPr>
            <a:xfrm>
              <a:off x="111897" y="42857"/>
              <a:ext cx="13276205" cy="11398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6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기술 완성도</a:t>
              </a:r>
            </a:p>
          </p:txBody>
        </p:sp>
      </p:grpSp>
      <p:graphicFrame>
        <p:nvGraphicFramePr>
          <p:cNvPr id="123" name="표 36"/>
          <p:cNvGraphicFramePr/>
          <p:nvPr/>
        </p:nvGraphicFramePr>
        <p:xfrm>
          <a:off x="15317599" y="33418180"/>
          <a:ext cx="13500002" cy="153333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500000"/>
                <a:gridCol w="1500000"/>
                <a:gridCol w="1500000"/>
                <a:gridCol w="1500000"/>
                <a:gridCol w="1500000"/>
                <a:gridCol w="1500000"/>
                <a:gridCol w="1500000"/>
                <a:gridCol w="1500000"/>
                <a:gridCol w="1500000"/>
              </a:tblGrid>
              <a:tr h="766669"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1D4600"/>
                          </a:solidFill>
                        </a:rPr>
                        <a:t>TRL1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1D4600"/>
                          </a:solidFill>
                        </a:rPr>
                        <a:t>TRL2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TRL3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TRL4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TRL5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TRL6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TRL7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TRL8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TRL9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</a:tr>
              <a:tr h="766669"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기초 이론</a:t>
                      </a:r>
                      <a:r>
                        <a:t>/ </a:t>
                      </a:r>
                      <a:r>
                        <a:t>실험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ED6A4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아이디어</a:t>
                      </a:r>
                      <a:r>
                        <a:t>/</a:t>
                      </a:r>
                      <a:r>
                        <a:t>특허 등 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개념 정리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ED6A4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실험실 규모의 기본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성능검증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프로토타입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개발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유사환경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시작품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제작</a:t>
                      </a:r>
                      <a:r>
                        <a:t>/</a:t>
                      </a:r>
                      <a:r>
                        <a:t>평가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파일럿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현장실증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상용모델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개발 및 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최적화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1800"/>
                      </a:pPr>
                      <a:r>
                        <a:rPr b="1" sz="20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상용데모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양산 및</a:t>
                      </a:r>
                    </a:p>
                    <a:p>
                      <a:pPr algn="ctr" defTabSz="3027486">
                        <a:defRPr b="1" sz="20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 초기시장 진입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26" name="사각형: 둥근 모서리 40"/>
          <p:cNvGrpSpPr/>
          <p:nvPr/>
        </p:nvGrpSpPr>
        <p:grpSpPr>
          <a:xfrm>
            <a:off x="15317599" y="35534125"/>
            <a:ext cx="13500001" cy="1225558"/>
            <a:chOff x="0" y="0"/>
            <a:chExt cx="13499999" cy="1225556"/>
          </a:xfrm>
        </p:grpSpPr>
        <p:sp>
          <p:nvSpPr>
            <p:cNvPr id="124" name="모서리가 둥근 직사각형"/>
            <p:cNvSpPr/>
            <p:nvPr/>
          </p:nvSpPr>
          <p:spPr>
            <a:xfrm>
              <a:off x="0" y="0"/>
              <a:ext cx="13500000" cy="1225557"/>
            </a:xfrm>
            <a:prstGeom prst="roundRect">
              <a:avLst>
                <a:gd name="adj" fmla="val 16667"/>
              </a:avLst>
            </a:prstGeom>
            <a:solidFill>
              <a:srgbClr val="93A981"/>
            </a:solidFill>
            <a:ln w="12700" cap="flat">
              <a:solidFill>
                <a:srgbClr val="93A98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 sz="6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125" name="연구성과 현황"/>
            <p:cNvSpPr txBox="1"/>
            <p:nvPr/>
          </p:nvSpPr>
          <p:spPr>
            <a:xfrm>
              <a:off x="111897" y="42857"/>
              <a:ext cx="13276205" cy="11398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6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연구성과 현황</a:t>
              </a:r>
            </a:p>
          </p:txBody>
        </p:sp>
      </p:grpSp>
      <p:graphicFrame>
        <p:nvGraphicFramePr>
          <p:cNvPr id="127" name="표 44"/>
          <p:cNvGraphicFramePr/>
          <p:nvPr/>
        </p:nvGraphicFramePr>
        <p:xfrm>
          <a:off x="15317599" y="36985131"/>
          <a:ext cx="13500002" cy="120805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484500"/>
                <a:gridCol w="3619500"/>
                <a:gridCol w="6819900"/>
                <a:gridCol w="1576100"/>
              </a:tblGrid>
              <a:tr h="120804">
                <a:tc>
                  <a:txBody>
                    <a:bodyPr/>
                    <a:lstStyle/>
                    <a:p>
                      <a:pPr algn="ctr" defTabSz="3027486">
                        <a:defRPr sz="3200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출원국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3200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출원번호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3200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발명의 명칭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3200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상태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algn="ctr" defTabSz="3027486">
                        <a:defRPr sz="1800"/>
                      </a:pPr>
                      <a:r>
                        <a:rPr b="1" sz="26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KR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1800"/>
                      </a:pPr>
                      <a:r>
                        <a:rPr b="1" sz="26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00-0000-0000000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1800"/>
                      </a:pPr>
                      <a:r>
                        <a:rPr b="1" sz="26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지식 재산권 제목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sz="1800"/>
                      </a:pPr>
                      <a:r>
                        <a:rPr b="1" sz="26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등록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3027486">
                        <a:defRPr sz="5900"/>
                      </a:pP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8" name="표 46"/>
          <p:cNvGraphicFramePr/>
          <p:nvPr/>
        </p:nvGraphicFramePr>
        <p:xfrm>
          <a:off x="15317599" y="39244258"/>
          <a:ext cx="13500001" cy="120805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3499999"/>
              </a:tblGrid>
              <a:tr h="120804">
                <a:tc>
                  <a:txBody>
                    <a:bodyPr/>
                    <a:lstStyle/>
                    <a:p>
                      <a:pPr algn="ctr" defTabSz="3027486">
                        <a:defRPr sz="1500"/>
                      </a:pPr>
                      <a:r>
                        <a:t> </a:t>
                      </a:r>
                      <a:r>
                        <a:rPr sz="3200">
                          <a:latin typeface="+mn-lt"/>
                          <a:ea typeface="+mn-ea"/>
                          <a:cs typeface="+mn-cs"/>
                          <a:sym typeface="Helvetica"/>
                        </a:rPr>
                        <a:t>논문 및 기타 성과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algn="l" defTabSz="3027486">
                        <a:defRPr baseline="30000" sz="1000"/>
                      </a:pPr>
                      <a:r>
                        <a:t>●</a:t>
                      </a:r>
                      <a:r>
                        <a:rPr baseline="0"/>
                        <a:t>  </a:t>
                      </a:r>
                      <a:r>
                        <a:rPr baseline="0" sz="2400"/>
                        <a:t>Alexandrov, Andrei V. "How to write a research paper." </a:t>
                      </a:r>
                      <a:r>
                        <a:rPr baseline="0" i="1" sz="2400"/>
                        <a:t>Cerebrovascular diseases</a:t>
                      </a:r>
                      <a:r>
                        <a:rPr baseline="0" sz="2400"/>
                        <a:t> 18.2 (2004): 135-138.</a:t>
                      </a:r>
                      <a:endParaRPr b="1" baseline="31166" sz="2400">
                        <a:latin typeface="+mn-lt"/>
                        <a:ea typeface="+mn-ea"/>
                        <a:cs typeface="+mn-cs"/>
                        <a:sym typeface="Helvetica"/>
                      </a:endParaRPr>
                    </a:p>
                    <a:p>
                      <a:pPr algn="l" defTabSz="3027486">
                        <a:defRPr baseline="30000" sz="1000"/>
                      </a:pPr>
                      <a:r>
                        <a:t>●</a:t>
                      </a:r>
                      <a:r>
                        <a:rPr baseline="0"/>
                        <a:t>  </a:t>
                      </a:r>
                      <a:r>
                        <a:rPr baseline="0" sz="2400"/>
                        <a:t>Alexandrov, Andrei V. "How to write a research paper." </a:t>
                      </a:r>
                      <a:r>
                        <a:rPr baseline="0" i="1" sz="2400"/>
                        <a:t>Cerebrovascular diseases</a:t>
                      </a:r>
                      <a:r>
                        <a:rPr baseline="0" sz="2400"/>
                        <a:t> 18.2 (2004): 135-138.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275304"/>
                      </a:solidFill>
                    </a:lnL>
                    <a:lnR w="12700">
                      <a:solidFill>
                        <a:srgbClr val="275304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DEE5D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38" name="그룹 4"/>
          <p:cNvGrpSpPr/>
          <p:nvPr/>
        </p:nvGrpSpPr>
        <p:grpSpPr>
          <a:xfrm>
            <a:off x="15317599" y="40928497"/>
            <a:ext cx="13500001" cy="1225558"/>
            <a:chOff x="0" y="0"/>
            <a:chExt cx="13499999" cy="1225556"/>
          </a:xfrm>
        </p:grpSpPr>
        <p:sp>
          <p:nvSpPr>
            <p:cNvPr id="129" name="사각형: 둥근 모서리 47"/>
            <p:cNvSpPr/>
            <p:nvPr/>
          </p:nvSpPr>
          <p:spPr>
            <a:xfrm>
              <a:off x="0" y="0"/>
              <a:ext cx="13500000" cy="1225557"/>
            </a:xfrm>
            <a:prstGeom prst="roundRect">
              <a:avLst>
                <a:gd name="adj" fmla="val 16667"/>
              </a:avLst>
            </a:prstGeom>
            <a:solidFill>
              <a:srgbClr val="93A981"/>
            </a:solidFill>
            <a:ln w="12700" cap="flat">
              <a:solidFill>
                <a:srgbClr val="93A98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 sz="7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130" name="직선 연결선 49"/>
            <p:cNvSpPr/>
            <p:nvPr/>
          </p:nvSpPr>
          <p:spPr>
            <a:xfrm>
              <a:off x="3275199" y="165982"/>
              <a:ext cx="1" cy="928915"/>
            </a:xfrm>
            <a:prstGeom prst="line">
              <a:avLst/>
            </a:prstGeom>
            <a:noFill/>
            <a:ln w="285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" name="직선 연결선 51"/>
            <p:cNvSpPr/>
            <p:nvPr/>
          </p:nvSpPr>
          <p:spPr>
            <a:xfrm>
              <a:off x="3275199" y="630439"/>
              <a:ext cx="9935215" cy="1"/>
            </a:xfrm>
            <a:prstGeom prst="line">
              <a:avLst/>
            </a:prstGeom>
            <a:noFill/>
            <a:ln w="285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" name="TextBox 52"/>
            <p:cNvSpPr txBox="1"/>
            <p:nvPr/>
          </p:nvSpPr>
          <p:spPr>
            <a:xfrm>
              <a:off x="651427" y="307273"/>
              <a:ext cx="1813077" cy="6695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3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  <a:r>
                <a:rPr>
                  <a:latin typeface="+mn-lt"/>
                  <a:ea typeface="+mn-ea"/>
                  <a:cs typeface="+mn-cs"/>
                  <a:sym typeface="Helvetica"/>
                </a:rPr>
                <a:t>기술 문의</a:t>
              </a:r>
            </a:p>
          </p:txBody>
        </p:sp>
        <p:sp>
          <p:nvSpPr>
            <p:cNvPr id="133" name="TextBox 53"/>
            <p:cNvSpPr txBox="1"/>
            <p:nvPr/>
          </p:nvSpPr>
          <p:spPr>
            <a:xfrm>
              <a:off x="3456312" y="85098"/>
              <a:ext cx="5629630" cy="54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  <a:r>
                <a:rPr>
                  <a:latin typeface="+mn-lt"/>
                  <a:ea typeface="+mn-ea"/>
                  <a:cs typeface="+mn-cs"/>
                  <a:sym typeface="Helvetica"/>
                </a:rPr>
                <a:t>사단법인 한국생약학회ㅣ 담당자 전우치</a:t>
              </a:r>
            </a:p>
          </p:txBody>
        </p:sp>
        <p:sp>
          <p:nvSpPr>
            <p:cNvPr id="134" name="TextBox 54"/>
            <p:cNvSpPr txBox="1"/>
            <p:nvPr/>
          </p:nvSpPr>
          <p:spPr>
            <a:xfrm>
              <a:off x="4041470" y="672954"/>
              <a:ext cx="2124185" cy="4447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000-000-0000</a:t>
              </a:r>
            </a:p>
          </p:txBody>
        </p:sp>
        <p:pic>
          <p:nvPicPr>
            <p:cNvPr id="135" name="그래픽 58" descr="그래픽 5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10592" y="652015"/>
              <a:ext cx="561976" cy="5619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6" name="그래픽 62" descr="그래픽 6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685794" y="647011"/>
              <a:ext cx="561971" cy="5619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7" name="TextBox 63"/>
            <p:cNvSpPr txBox="1"/>
            <p:nvPr/>
          </p:nvSpPr>
          <p:spPr>
            <a:xfrm>
              <a:off x="7316667" y="666386"/>
              <a:ext cx="2737456" cy="4447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wjsdncl@def.ac.kr</a:t>
              </a:r>
            </a:p>
          </p:txBody>
        </p:sp>
      </p:grpSp>
      <p:grpSp>
        <p:nvGrpSpPr>
          <p:cNvPr id="143" name="그룹 11"/>
          <p:cNvGrpSpPr/>
          <p:nvPr/>
        </p:nvGrpSpPr>
        <p:grpSpPr>
          <a:xfrm>
            <a:off x="1457605" y="9074718"/>
            <a:ext cx="13500001" cy="1284551"/>
            <a:chOff x="0" y="0"/>
            <a:chExt cx="13499999" cy="1284549"/>
          </a:xfrm>
        </p:grpSpPr>
        <p:sp>
          <p:nvSpPr>
            <p:cNvPr id="139" name="직사각형 3"/>
            <p:cNvSpPr/>
            <p:nvPr/>
          </p:nvSpPr>
          <p:spPr>
            <a:xfrm>
              <a:off x="-1" y="772764"/>
              <a:ext cx="13500001" cy="511786"/>
            </a:xfrm>
            <a:prstGeom prst="rect">
              <a:avLst/>
            </a:prstGeom>
            <a:solidFill>
              <a:srgbClr val="93A98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142" name="사각형: 둥근 모서리 30"/>
            <p:cNvGrpSpPr/>
            <p:nvPr/>
          </p:nvGrpSpPr>
          <p:grpSpPr>
            <a:xfrm>
              <a:off x="0" y="0"/>
              <a:ext cx="13500000" cy="1225557"/>
              <a:chOff x="0" y="0"/>
              <a:chExt cx="13499999" cy="1225556"/>
            </a:xfrm>
          </p:grpSpPr>
          <p:sp>
            <p:nvSpPr>
              <p:cNvPr id="140" name="모서리가 둥근 직사각형"/>
              <p:cNvSpPr/>
              <p:nvPr/>
            </p:nvSpPr>
            <p:spPr>
              <a:xfrm>
                <a:off x="0" y="0"/>
                <a:ext cx="13500000" cy="1225557"/>
              </a:xfrm>
              <a:prstGeom prst="roundRect">
                <a:avLst>
                  <a:gd name="adj" fmla="val 16667"/>
                </a:avLst>
              </a:prstGeom>
              <a:solidFill>
                <a:srgbClr val="93A981"/>
              </a:solidFill>
              <a:ln w="12700" cap="flat">
                <a:solidFill>
                  <a:srgbClr val="93A98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141" name="기술개요"/>
              <p:cNvSpPr txBox="1"/>
              <p:nvPr/>
            </p:nvSpPr>
            <p:spPr>
              <a:xfrm>
                <a:off x="111897" y="65407"/>
                <a:ext cx="13276205" cy="10947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b="1" sz="6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/>
                <a:r>
                  <a:t>기술개요</a:t>
                </a:r>
              </a:p>
            </p:txBody>
          </p:sp>
        </p:grpSp>
      </p:grpSp>
      <p:graphicFrame>
        <p:nvGraphicFramePr>
          <p:cNvPr id="144" name="표 9"/>
          <p:cNvGraphicFramePr/>
          <p:nvPr/>
        </p:nvGraphicFramePr>
        <p:xfrm>
          <a:off x="1457605" y="6078658"/>
          <a:ext cx="27307896" cy="272219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824"/>
                <a:gridCol w="4155951"/>
                <a:gridCol w="7740320"/>
                <a:gridCol w="3429000"/>
                <a:gridCol w="9448800"/>
              </a:tblGrid>
              <a:tr h="869040">
                <a:tc rowSpan="3">
                  <a:txBody>
                    <a:bodyPr/>
                    <a:lstStyle/>
                    <a:p>
                      <a:pPr algn="ctr" defTabSz="3027486">
                        <a:defRPr b="1" sz="33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연구책임자</a:t>
                      </a:r>
                    </a:p>
                    <a:p>
                      <a:pPr algn="ctr" defTabSz="3027486">
                        <a:defRPr b="1" sz="3300">
                          <a:latin typeface="+mn-lt"/>
                          <a:ea typeface="+mn-ea"/>
                          <a:cs typeface="+mn-cs"/>
                          <a:sym typeface="Helvetica"/>
                        </a:defRPr>
                      </a:pPr>
                      <a:r>
                        <a:t>사진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miter lim="400000"/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F8FAF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4000">
                          <a:solidFill>
                            <a:srgbClr val="FFFFFF"/>
                          </a:solidFill>
                        </a:defRPr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연구책임자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4000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홍길동 교수 </a:t>
                      </a:r>
                      <a:r>
                        <a:rPr b="0"/>
                        <a:t>(ghdrlfehd@def.ac.kr)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4000">
                          <a:solidFill>
                            <a:srgbClr val="FFFFFF"/>
                          </a:solidFill>
                        </a:defRPr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소속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3027486">
                        <a:defRPr b="1" sz="4000"/>
                      </a:pPr>
                      <a:r>
                        <a:t>OO</a:t>
                      </a: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대학교 </a:t>
                      </a:r>
                      <a:r>
                        <a:t>OO</a:t>
                      </a: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학과 </a:t>
                      </a:r>
                      <a:r>
                        <a:t>OO</a:t>
                      </a: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연구실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B3C3A7"/>
                    </a:solidFill>
                  </a:tcPr>
                </a:tc>
              </a:tr>
              <a:tr h="860596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3027486">
                        <a:defRPr b="1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연구분야 키워드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F8FA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defTabSz="3027486">
                        <a:defRPr sz="1800"/>
                      </a:pPr>
                      <a:r>
                        <a:rPr sz="3900"/>
                        <a:t>CAR-T, PROTAC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F8FAF7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866318">
                <a:tc vMerge="1">
                  <a:tcPr/>
                </a:tc>
                <a:tc>
                  <a:txBody>
                    <a:bodyPr/>
                    <a:lstStyle/>
                    <a:p>
                      <a:pPr algn="ctr" defTabSz="3027486">
                        <a:defRPr b="1"/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적용분야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solidFill>
                        <a:srgbClr val="808080"/>
                      </a:solidFill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F8FA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defTabSz="3027486"/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바이오 마커</a:t>
                      </a:r>
                      <a:r>
                        <a:t>, </a:t>
                      </a: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체외진단</a:t>
                      </a:r>
                      <a:r>
                        <a:t>, </a:t>
                      </a:r>
                      <a:r>
                        <a:rPr>
                          <a:latin typeface="+mn-lt"/>
                          <a:ea typeface="+mn-ea"/>
                          <a:cs typeface="+mn-cs"/>
                          <a:sym typeface="Helvetica"/>
                        </a:rPr>
                        <a:t>항암치료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12700">
                      <a:solidFill>
                        <a:srgbClr val="275304"/>
                      </a:solidFill>
                    </a:lnT>
                    <a:lnB w="12700">
                      <a:solidFill>
                        <a:srgbClr val="275304"/>
                      </a:solidFill>
                    </a:lnB>
                    <a:solidFill>
                      <a:srgbClr val="F8FAF7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145" name="텍스트"/>
          <p:cNvSpPr txBox="1"/>
          <p:nvPr/>
        </p:nvSpPr>
        <p:spPr>
          <a:xfrm>
            <a:off x="13942980" y="20826730"/>
            <a:ext cx="2378140" cy="11455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35077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35077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35077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35077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